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10692000" cx="15120000"/>
  <p:notesSz cx="6805600" cy="9944100"/>
  <p:embeddedFontLst>
    <p:embeddedFont>
      <p:font typeface="Helvetica Neue"/>
      <p:regular r:id="rId6"/>
      <p:bold r:id="rId7"/>
      <p:italic r:id="rId8"/>
      <p:boldItalic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HelveticaNeue-boldItalic.fntdata"/><Relationship Id="rId5" Type="http://schemas.openxmlformats.org/officeDocument/2006/relationships/slide" Target="slides/slide1.xml"/><Relationship Id="rId6" Type="http://schemas.openxmlformats.org/officeDocument/2006/relationships/font" Target="fonts/HelveticaNeue-regular.fntdata"/><Relationship Id="rId7" Type="http://schemas.openxmlformats.org/officeDocument/2006/relationships/font" Target="fonts/HelveticaNeue-bold.fntdata"/><Relationship Id="rId8" Type="http://schemas.openxmlformats.org/officeDocument/2006/relationships/font" Target="fonts/HelveticaNeue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997020" y="745800"/>
            <a:ext cx="4812000" cy="37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0550" y="4723425"/>
            <a:ext cx="5444475" cy="44748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0550" y="4723425"/>
            <a:ext cx="5444475" cy="44748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997020" y="745800"/>
            <a:ext cx="4812000" cy="37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134000" y="1749826"/>
            <a:ext cx="12852000" cy="3722400"/>
          </a:xfrm>
          <a:prstGeom prst="rect">
            <a:avLst/>
          </a:prstGeom>
          <a:noFill/>
          <a:ln>
            <a:noFill/>
          </a:ln>
        </p:spPr>
        <p:txBody>
          <a:bodyPr anchorCtr="0" anchor="b" bIns="69200" lIns="138450" spcFirstLastPara="1" rIns="138450" wrap="square" tIns="692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100"/>
              <a:buFont typeface="Calibri"/>
              <a:buNone/>
              <a:defRPr sz="9100"/>
            </a:lvl1pPr>
            <a:lvl2pPr lvl="1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890000" y="5615776"/>
            <a:ext cx="11340000" cy="2581500"/>
          </a:xfrm>
          <a:prstGeom prst="rect">
            <a:avLst/>
          </a:prstGeom>
          <a:noFill/>
          <a:ln>
            <a:noFill/>
          </a:ln>
        </p:spPr>
        <p:txBody>
          <a:bodyPr anchorCtr="0" anchor="t" bIns="69200" lIns="138450" spcFirstLastPara="1" rIns="138450" wrap="square" tIns="69200">
            <a:noAutofit/>
          </a:bodyPr>
          <a:lstStyle>
            <a:lvl1pPr lvl="0" algn="ctr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1pPr>
            <a:lvl2pPr lvl="1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2pPr>
            <a:lvl3pPr lvl="2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2700"/>
            </a:lvl3pPr>
            <a:lvl4pPr lvl="3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4pPr>
            <a:lvl5pPr lvl="4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5pPr>
            <a:lvl6pPr lvl="5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6pPr>
            <a:lvl7pPr lvl="6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7pPr>
            <a:lvl8pPr lvl="7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8pPr>
            <a:lvl9pPr lvl="8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1039500" y="9909902"/>
            <a:ext cx="3402000" cy="5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9200" lIns="138450" spcFirstLastPara="1" rIns="138450" wrap="square" tIns="692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5008500" y="9909902"/>
            <a:ext cx="5103300" cy="5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9200" lIns="138450" spcFirstLastPara="1" rIns="138450" wrap="square" tIns="692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10678500" y="9909902"/>
            <a:ext cx="3402000" cy="5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9200" lIns="138450" spcFirstLastPara="1" rIns="138450" wrap="square" tIns="692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1039500" y="569252"/>
            <a:ext cx="13040700" cy="2066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9200" lIns="138450" spcFirstLastPara="1" rIns="138450" wrap="square" tIns="692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4168200" y="-282150"/>
            <a:ext cx="6783900" cy="13040700"/>
          </a:xfrm>
          <a:prstGeom prst="rect">
            <a:avLst/>
          </a:prstGeom>
          <a:noFill/>
          <a:ln>
            <a:noFill/>
          </a:ln>
        </p:spPr>
        <p:txBody>
          <a:bodyPr anchorCtr="0" anchor="t" bIns="69200" lIns="138450" spcFirstLastPara="1" rIns="138450" wrap="square" tIns="69200">
            <a:noAutofit/>
          </a:bodyPr>
          <a:lstStyle>
            <a:lvl1pPr indent="-400050" lvl="0" marL="457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/>
            </a:lvl1pPr>
            <a:lvl2pPr indent="-400050" lvl="1" marL="9144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/>
            </a:lvl2pPr>
            <a:lvl3pPr indent="-400050" lvl="2" marL="1371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/>
            </a:lvl3pPr>
            <a:lvl4pPr indent="-400050" lvl="3" marL="18288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/>
            </a:lvl4pPr>
            <a:lvl5pPr indent="-400050" lvl="4" marL="22860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/>
            </a:lvl5pPr>
            <a:lvl6pPr indent="-400050" lvl="5" marL="2743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/>
            </a:lvl6pPr>
            <a:lvl7pPr indent="-400050" lvl="6" marL="32004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/>
            </a:lvl7pPr>
            <a:lvl8pPr indent="-400050" lvl="7" marL="3657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/>
            </a:lvl8pPr>
            <a:lvl9pPr indent="-400050" lvl="8" marL="41148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1039500" y="9909902"/>
            <a:ext cx="3402000" cy="5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9200" lIns="138450" spcFirstLastPara="1" rIns="138450" wrap="square" tIns="692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5008500" y="9909902"/>
            <a:ext cx="5103300" cy="5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9200" lIns="138450" spcFirstLastPara="1" rIns="138450" wrap="square" tIns="692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10678500" y="9909902"/>
            <a:ext cx="3402000" cy="5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9200" lIns="138450" spcFirstLastPara="1" rIns="138450" wrap="square" tIns="692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7919850" y="3469500"/>
            <a:ext cx="9060900" cy="326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9200" lIns="138450" spcFirstLastPara="1" rIns="138450" wrap="square" tIns="692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305000" y="303900"/>
            <a:ext cx="9060900" cy="95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69200" lIns="138450" spcFirstLastPara="1" rIns="138450" wrap="square" tIns="69200">
            <a:noAutofit/>
          </a:bodyPr>
          <a:lstStyle>
            <a:lvl1pPr indent="-400050" lvl="0" marL="457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/>
            </a:lvl1pPr>
            <a:lvl2pPr indent="-400050" lvl="1" marL="9144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/>
            </a:lvl2pPr>
            <a:lvl3pPr indent="-400050" lvl="2" marL="1371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/>
            </a:lvl3pPr>
            <a:lvl4pPr indent="-400050" lvl="3" marL="18288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/>
            </a:lvl4pPr>
            <a:lvl5pPr indent="-400050" lvl="4" marL="22860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/>
            </a:lvl5pPr>
            <a:lvl6pPr indent="-400050" lvl="5" marL="2743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/>
            </a:lvl6pPr>
            <a:lvl7pPr indent="-400050" lvl="6" marL="32004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/>
            </a:lvl7pPr>
            <a:lvl8pPr indent="-400050" lvl="7" marL="3657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/>
            </a:lvl8pPr>
            <a:lvl9pPr indent="-400050" lvl="8" marL="41148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1039500" y="9909902"/>
            <a:ext cx="3402000" cy="5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9200" lIns="138450" spcFirstLastPara="1" rIns="138450" wrap="square" tIns="692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5008500" y="9909902"/>
            <a:ext cx="5103300" cy="5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9200" lIns="138450" spcFirstLastPara="1" rIns="138450" wrap="square" tIns="692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10678500" y="9909902"/>
            <a:ext cx="3402000" cy="5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9200" lIns="138450" spcFirstLastPara="1" rIns="138450" wrap="square" tIns="692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1039500" y="569252"/>
            <a:ext cx="13040700" cy="2066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9200" lIns="138450" spcFirstLastPara="1" rIns="138450" wrap="square" tIns="692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1039500" y="2846250"/>
            <a:ext cx="13040700" cy="6783900"/>
          </a:xfrm>
          <a:prstGeom prst="rect">
            <a:avLst/>
          </a:prstGeom>
          <a:noFill/>
          <a:ln>
            <a:noFill/>
          </a:ln>
        </p:spPr>
        <p:txBody>
          <a:bodyPr anchorCtr="0" anchor="t" bIns="69200" lIns="138450" spcFirstLastPara="1" rIns="138450" wrap="square" tIns="69200">
            <a:noAutofit/>
          </a:bodyPr>
          <a:lstStyle>
            <a:lvl1pPr indent="-400050" lvl="0" marL="457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/>
            </a:lvl1pPr>
            <a:lvl2pPr indent="-400050" lvl="1" marL="9144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/>
            </a:lvl2pPr>
            <a:lvl3pPr indent="-400050" lvl="2" marL="1371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/>
            </a:lvl3pPr>
            <a:lvl4pPr indent="-400050" lvl="3" marL="18288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/>
            </a:lvl4pPr>
            <a:lvl5pPr indent="-400050" lvl="4" marL="22860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/>
            </a:lvl5pPr>
            <a:lvl6pPr indent="-400050" lvl="5" marL="2743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/>
            </a:lvl6pPr>
            <a:lvl7pPr indent="-400050" lvl="6" marL="32004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/>
            </a:lvl7pPr>
            <a:lvl8pPr indent="-400050" lvl="7" marL="3657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/>
            </a:lvl8pPr>
            <a:lvl9pPr indent="-400050" lvl="8" marL="41148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1039500" y="9909902"/>
            <a:ext cx="3402000" cy="5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9200" lIns="138450" spcFirstLastPara="1" rIns="138450" wrap="square" tIns="692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5008500" y="9909902"/>
            <a:ext cx="5103300" cy="5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9200" lIns="138450" spcFirstLastPara="1" rIns="138450" wrap="square" tIns="692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10678500" y="9909902"/>
            <a:ext cx="3402000" cy="5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9200" lIns="138450" spcFirstLastPara="1" rIns="138450" wrap="square" tIns="692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1031626" y="2665577"/>
            <a:ext cx="13040700" cy="4447500"/>
          </a:xfrm>
          <a:prstGeom prst="rect">
            <a:avLst/>
          </a:prstGeom>
          <a:noFill/>
          <a:ln>
            <a:noFill/>
          </a:ln>
        </p:spPr>
        <p:txBody>
          <a:bodyPr anchorCtr="0" anchor="b" bIns="69200" lIns="138450" spcFirstLastPara="1" rIns="138450" wrap="square" tIns="692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100"/>
              <a:buFont typeface="Calibri"/>
              <a:buNone/>
              <a:defRPr sz="9100"/>
            </a:lvl1pPr>
            <a:lvl2pPr lvl="1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1031626" y="7155227"/>
            <a:ext cx="13040700" cy="23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69200" lIns="138450" spcFirstLastPara="1" rIns="138450" wrap="square" tIns="692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3000"/>
              <a:buNone/>
              <a:defRPr sz="3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2700"/>
              <a:buNone/>
              <a:defRPr sz="27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1039500" y="9909902"/>
            <a:ext cx="3402000" cy="5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9200" lIns="138450" spcFirstLastPara="1" rIns="138450" wrap="square" tIns="692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5008500" y="9909902"/>
            <a:ext cx="5103300" cy="5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9200" lIns="138450" spcFirstLastPara="1" rIns="138450" wrap="square" tIns="692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10678500" y="9909902"/>
            <a:ext cx="3402000" cy="5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9200" lIns="138450" spcFirstLastPara="1" rIns="138450" wrap="square" tIns="692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1039500" y="569252"/>
            <a:ext cx="13040700" cy="2066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9200" lIns="138450" spcFirstLastPara="1" rIns="138450" wrap="square" tIns="692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1039500" y="2846250"/>
            <a:ext cx="6426000" cy="6783900"/>
          </a:xfrm>
          <a:prstGeom prst="rect">
            <a:avLst/>
          </a:prstGeom>
          <a:noFill/>
          <a:ln>
            <a:noFill/>
          </a:ln>
        </p:spPr>
        <p:txBody>
          <a:bodyPr anchorCtr="0" anchor="t" bIns="69200" lIns="138450" spcFirstLastPara="1" rIns="138450" wrap="square" tIns="69200">
            <a:noAutofit/>
          </a:bodyPr>
          <a:lstStyle>
            <a:lvl1pPr indent="-400050" lvl="0" marL="457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/>
            </a:lvl1pPr>
            <a:lvl2pPr indent="-400050" lvl="1" marL="9144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/>
            </a:lvl2pPr>
            <a:lvl3pPr indent="-400050" lvl="2" marL="1371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/>
            </a:lvl3pPr>
            <a:lvl4pPr indent="-400050" lvl="3" marL="18288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/>
            </a:lvl4pPr>
            <a:lvl5pPr indent="-400050" lvl="4" marL="22860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/>
            </a:lvl5pPr>
            <a:lvl6pPr indent="-400050" lvl="5" marL="2743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/>
            </a:lvl6pPr>
            <a:lvl7pPr indent="-400050" lvl="6" marL="32004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/>
            </a:lvl7pPr>
            <a:lvl8pPr indent="-400050" lvl="7" marL="3657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/>
            </a:lvl8pPr>
            <a:lvl9pPr indent="-400050" lvl="8" marL="41148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7654500" y="2846250"/>
            <a:ext cx="6426000" cy="6783900"/>
          </a:xfrm>
          <a:prstGeom prst="rect">
            <a:avLst/>
          </a:prstGeom>
          <a:noFill/>
          <a:ln>
            <a:noFill/>
          </a:ln>
        </p:spPr>
        <p:txBody>
          <a:bodyPr anchorCtr="0" anchor="t" bIns="69200" lIns="138450" spcFirstLastPara="1" rIns="138450" wrap="square" tIns="69200">
            <a:noAutofit/>
          </a:bodyPr>
          <a:lstStyle>
            <a:lvl1pPr indent="-400050" lvl="0" marL="457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/>
            </a:lvl1pPr>
            <a:lvl2pPr indent="-400050" lvl="1" marL="9144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/>
            </a:lvl2pPr>
            <a:lvl3pPr indent="-400050" lvl="2" marL="1371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/>
            </a:lvl3pPr>
            <a:lvl4pPr indent="-400050" lvl="3" marL="18288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/>
            </a:lvl4pPr>
            <a:lvl5pPr indent="-400050" lvl="4" marL="22860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/>
            </a:lvl5pPr>
            <a:lvl6pPr indent="-400050" lvl="5" marL="2743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/>
            </a:lvl6pPr>
            <a:lvl7pPr indent="-400050" lvl="6" marL="32004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/>
            </a:lvl7pPr>
            <a:lvl8pPr indent="-400050" lvl="7" marL="3657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/>
            </a:lvl8pPr>
            <a:lvl9pPr indent="-400050" lvl="8" marL="41148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1039500" y="9909902"/>
            <a:ext cx="3402000" cy="5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9200" lIns="138450" spcFirstLastPara="1" rIns="138450" wrap="square" tIns="692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5008500" y="9909902"/>
            <a:ext cx="5103300" cy="5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9200" lIns="138450" spcFirstLastPara="1" rIns="138450" wrap="square" tIns="692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10678500" y="9909902"/>
            <a:ext cx="3402000" cy="5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9200" lIns="138450" spcFirstLastPara="1" rIns="138450" wrap="square" tIns="692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1041469" y="569252"/>
            <a:ext cx="13040700" cy="2066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9200" lIns="138450" spcFirstLastPara="1" rIns="138450" wrap="square" tIns="692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1041471" y="2621026"/>
            <a:ext cx="6396300" cy="1284600"/>
          </a:xfrm>
          <a:prstGeom prst="rect">
            <a:avLst/>
          </a:prstGeom>
          <a:noFill/>
          <a:ln>
            <a:noFill/>
          </a:ln>
        </p:spPr>
        <p:txBody>
          <a:bodyPr anchorCtr="0" anchor="b" bIns="69200" lIns="138450" spcFirstLastPara="1" rIns="138450" wrap="square" tIns="692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/>
            </a:lvl1pPr>
            <a:lvl2pPr indent="-228600" lvl="1" marL="9144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 sz="3000"/>
            </a:lvl2pPr>
            <a:lvl3pPr indent="-228600" lvl="2" marL="1371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b="1" sz="2700"/>
            </a:lvl3pPr>
            <a:lvl4pPr indent="-228600" lvl="3" marL="18288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4pPr>
            <a:lvl5pPr indent="-228600" lvl="4" marL="22860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5pPr>
            <a:lvl6pPr indent="-228600" lvl="5" marL="2743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6pPr>
            <a:lvl7pPr indent="-228600" lvl="6" marL="32004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7pPr>
            <a:lvl8pPr indent="-228600" lvl="7" marL="3657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8pPr>
            <a:lvl9pPr indent="-228600" lvl="8" marL="41148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1041471" y="3905550"/>
            <a:ext cx="6396300" cy="5744400"/>
          </a:xfrm>
          <a:prstGeom prst="rect">
            <a:avLst/>
          </a:prstGeom>
          <a:noFill/>
          <a:ln>
            <a:noFill/>
          </a:ln>
        </p:spPr>
        <p:txBody>
          <a:bodyPr anchorCtr="0" anchor="t" bIns="69200" lIns="138450" spcFirstLastPara="1" rIns="138450" wrap="square" tIns="69200">
            <a:noAutofit/>
          </a:bodyPr>
          <a:lstStyle>
            <a:lvl1pPr indent="-400050" lvl="0" marL="457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/>
            </a:lvl1pPr>
            <a:lvl2pPr indent="-400050" lvl="1" marL="9144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/>
            </a:lvl2pPr>
            <a:lvl3pPr indent="-400050" lvl="2" marL="1371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/>
            </a:lvl3pPr>
            <a:lvl4pPr indent="-400050" lvl="3" marL="18288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/>
            </a:lvl4pPr>
            <a:lvl5pPr indent="-400050" lvl="4" marL="22860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/>
            </a:lvl5pPr>
            <a:lvl6pPr indent="-400050" lvl="5" marL="2743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/>
            </a:lvl6pPr>
            <a:lvl7pPr indent="-400050" lvl="6" marL="32004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/>
            </a:lvl7pPr>
            <a:lvl8pPr indent="-400050" lvl="7" marL="3657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/>
            </a:lvl8pPr>
            <a:lvl9pPr indent="-400050" lvl="8" marL="41148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7654500" y="2621026"/>
            <a:ext cx="6428100" cy="1284600"/>
          </a:xfrm>
          <a:prstGeom prst="rect">
            <a:avLst/>
          </a:prstGeom>
          <a:noFill/>
          <a:ln>
            <a:noFill/>
          </a:ln>
        </p:spPr>
        <p:txBody>
          <a:bodyPr anchorCtr="0" anchor="b" bIns="69200" lIns="138450" spcFirstLastPara="1" rIns="138450" wrap="square" tIns="692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/>
            </a:lvl1pPr>
            <a:lvl2pPr indent="-228600" lvl="1" marL="9144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 sz="3000"/>
            </a:lvl2pPr>
            <a:lvl3pPr indent="-228600" lvl="2" marL="1371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b="1" sz="2700"/>
            </a:lvl3pPr>
            <a:lvl4pPr indent="-228600" lvl="3" marL="18288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4pPr>
            <a:lvl5pPr indent="-228600" lvl="4" marL="22860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5pPr>
            <a:lvl6pPr indent="-228600" lvl="5" marL="2743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6pPr>
            <a:lvl7pPr indent="-228600" lvl="6" marL="32004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7pPr>
            <a:lvl8pPr indent="-228600" lvl="7" marL="3657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8pPr>
            <a:lvl9pPr indent="-228600" lvl="8" marL="41148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7654500" y="3905550"/>
            <a:ext cx="6428100" cy="5744400"/>
          </a:xfrm>
          <a:prstGeom prst="rect">
            <a:avLst/>
          </a:prstGeom>
          <a:noFill/>
          <a:ln>
            <a:noFill/>
          </a:ln>
        </p:spPr>
        <p:txBody>
          <a:bodyPr anchorCtr="0" anchor="t" bIns="69200" lIns="138450" spcFirstLastPara="1" rIns="138450" wrap="square" tIns="69200">
            <a:noAutofit/>
          </a:bodyPr>
          <a:lstStyle>
            <a:lvl1pPr indent="-400050" lvl="0" marL="457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/>
            </a:lvl1pPr>
            <a:lvl2pPr indent="-400050" lvl="1" marL="9144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/>
            </a:lvl2pPr>
            <a:lvl3pPr indent="-400050" lvl="2" marL="1371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/>
            </a:lvl3pPr>
            <a:lvl4pPr indent="-400050" lvl="3" marL="18288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/>
            </a:lvl4pPr>
            <a:lvl5pPr indent="-400050" lvl="4" marL="22860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/>
            </a:lvl5pPr>
            <a:lvl6pPr indent="-400050" lvl="5" marL="2743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/>
            </a:lvl6pPr>
            <a:lvl7pPr indent="-400050" lvl="6" marL="32004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/>
            </a:lvl7pPr>
            <a:lvl8pPr indent="-400050" lvl="7" marL="3657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/>
            </a:lvl8pPr>
            <a:lvl9pPr indent="-400050" lvl="8" marL="41148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1039500" y="9909902"/>
            <a:ext cx="3402000" cy="5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9200" lIns="138450" spcFirstLastPara="1" rIns="138450" wrap="square" tIns="692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5008500" y="9909902"/>
            <a:ext cx="5103300" cy="5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9200" lIns="138450" spcFirstLastPara="1" rIns="138450" wrap="square" tIns="692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10678500" y="9909902"/>
            <a:ext cx="3402000" cy="5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9200" lIns="138450" spcFirstLastPara="1" rIns="138450" wrap="square" tIns="692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1039500" y="569252"/>
            <a:ext cx="13040700" cy="2066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9200" lIns="138450" spcFirstLastPara="1" rIns="138450" wrap="square" tIns="692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1039500" y="9909902"/>
            <a:ext cx="3402000" cy="5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9200" lIns="138450" spcFirstLastPara="1" rIns="138450" wrap="square" tIns="692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5008500" y="9909902"/>
            <a:ext cx="5103300" cy="5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9200" lIns="138450" spcFirstLastPara="1" rIns="138450" wrap="square" tIns="692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10678500" y="9909902"/>
            <a:ext cx="3402000" cy="5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9200" lIns="138450" spcFirstLastPara="1" rIns="138450" wrap="square" tIns="692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1039500" y="9909902"/>
            <a:ext cx="3402000" cy="5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9200" lIns="138450" spcFirstLastPara="1" rIns="138450" wrap="square" tIns="692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5008500" y="9909902"/>
            <a:ext cx="5103300" cy="5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9200" lIns="138450" spcFirstLastPara="1" rIns="138450" wrap="square" tIns="692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10678500" y="9909902"/>
            <a:ext cx="3402000" cy="5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9200" lIns="138450" spcFirstLastPara="1" rIns="138450" wrap="square" tIns="692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1041469" y="712800"/>
            <a:ext cx="4876800" cy="2494800"/>
          </a:xfrm>
          <a:prstGeom prst="rect">
            <a:avLst/>
          </a:prstGeom>
          <a:noFill/>
          <a:ln>
            <a:noFill/>
          </a:ln>
        </p:spPr>
        <p:txBody>
          <a:bodyPr anchorCtr="0" anchor="b" bIns="69200" lIns="138450" spcFirstLastPara="1" rIns="138450" wrap="square" tIns="692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Font typeface="Calibri"/>
              <a:buNone/>
              <a:defRPr sz="4900"/>
            </a:lvl1pPr>
            <a:lvl2pPr lvl="1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6427969" y="1539452"/>
            <a:ext cx="7654500" cy="7598400"/>
          </a:xfrm>
          <a:prstGeom prst="rect">
            <a:avLst/>
          </a:prstGeom>
          <a:noFill/>
          <a:ln>
            <a:noFill/>
          </a:ln>
        </p:spPr>
        <p:txBody>
          <a:bodyPr anchorCtr="0" anchor="t" bIns="69200" lIns="138450" spcFirstLastPara="1" rIns="138450" wrap="square" tIns="69200">
            <a:noAutofit/>
          </a:bodyPr>
          <a:lstStyle>
            <a:lvl1pPr indent="-539750" lvl="0" marL="457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4900"/>
              <a:buChar char="•"/>
              <a:defRPr sz="4900"/>
            </a:lvl1pPr>
            <a:lvl2pPr indent="-495300" lvl="1" marL="9144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200"/>
              <a:buChar char="•"/>
              <a:defRPr sz="4200"/>
            </a:lvl2pPr>
            <a:lvl3pPr indent="-457200" lvl="2" marL="1371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  <a:defRPr sz="3600"/>
            </a:lvl3pPr>
            <a:lvl4pPr indent="-419100" lvl="3" marL="18288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4pPr>
            <a:lvl5pPr indent="-419100" lvl="4" marL="22860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5pPr>
            <a:lvl6pPr indent="-419100" lvl="5" marL="2743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6pPr>
            <a:lvl7pPr indent="-419100" lvl="6" marL="32004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7pPr>
            <a:lvl8pPr indent="-419100" lvl="7" marL="3657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8pPr>
            <a:lvl9pPr indent="-419100" lvl="8" marL="41148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1041469" y="3207600"/>
            <a:ext cx="4876800" cy="5942400"/>
          </a:xfrm>
          <a:prstGeom prst="rect">
            <a:avLst/>
          </a:prstGeom>
          <a:noFill/>
          <a:ln>
            <a:noFill/>
          </a:ln>
        </p:spPr>
        <p:txBody>
          <a:bodyPr anchorCtr="0" anchor="t" bIns="69200" lIns="138450" spcFirstLastPara="1" rIns="138450" wrap="square" tIns="692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2pPr>
            <a:lvl3pPr indent="-228600" lvl="2" marL="1371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4pPr>
            <a:lvl5pPr indent="-228600" lvl="4" marL="22860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5pPr>
            <a:lvl6pPr indent="-228600" lvl="5" marL="2743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6pPr>
            <a:lvl7pPr indent="-228600" lvl="6" marL="32004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7pPr>
            <a:lvl8pPr indent="-228600" lvl="7" marL="3657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8pPr>
            <a:lvl9pPr indent="-228600" lvl="8" marL="41148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1039500" y="9909902"/>
            <a:ext cx="3402000" cy="5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9200" lIns="138450" spcFirstLastPara="1" rIns="138450" wrap="square" tIns="692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5008500" y="9909902"/>
            <a:ext cx="5103300" cy="5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9200" lIns="138450" spcFirstLastPara="1" rIns="138450" wrap="square" tIns="692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10678500" y="9909902"/>
            <a:ext cx="3402000" cy="5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9200" lIns="138450" spcFirstLastPara="1" rIns="138450" wrap="square" tIns="692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1041469" y="712800"/>
            <a:ext cx="4876800" cy="2494800"/>
          </a:xfrm>
          <a:prstGeom prst="rect">
            <a:avLst/>
          </a:prstGeom>
          <a:noFill/>
          <a:ln>
            <a:noFill/>
          </a:ln>
        </p:spPr>
        <p:txBody>
          <a:bodyPr anchorCtr="0" anchor="b" bIns="69200" lIns="138450" spcFirstLastPara="1" rIns="138450" wrap="square" tIns="692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Font typeface="Calibri"/>
              <a:buNone/>
              <a:defRPr sz="4900"/>
            </a:lvl1pPr>
            <a:lvl2pPr lvl="1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6427969" y="1539452"/>
            <a:ext cx="7654500" cy="7598400"/>
          </a:xfrm>
          <a:prstGeom prst="rect">
            <a:avLst/>
          </a:prstGeom>
          <a:noFill/>
          <a:ln>
            <a:noFill/>
          </a:ln>
        </p:spPr>
        <p:txBody>
          <a:bodyPr anchorCtr="0" anchor="t" bIns="69200" lIns="138450" spcFirstLastPara="1" rIns="138450" wrap="square" tIns="692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4900"/>
              <a:buFont typeface="Arial"/>
              <a:buNone/>
              <a:defRPr b="0" i="0" sz="4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b="0" i="0" sz="4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b="0" i="0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b="0" i="0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b="0" i="0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b="0" i="0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b="0" i="0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b="0" i="0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1041469" y="3207600"/>
            <a:ext cx="4876800" cy="5942400"/>
          </a:xfrm>
          <a:prstGeom prst="rect">
            <a:avLst/>
          </a:prstGeom>
          <a:noFill/>
          <a:ln>
            <a:noFill/>
          </a:ln>
        </p:spPr>
        <p:txBody>
          <a:bodyPr anchorCtr="0" anchor="t" bIns="69200" lIns="138450" spcFirstLastPara="1" rIns="138450" wrap="square" tIns="692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2pPr>
            <a:lvl3pPr indent="-228600" lvl="2" marL="1371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4pPr>
            <a:lvl5pPr indent="-228600" lvl="4" marL="22860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5pPr>
            <a:lvl6pPr indent="-228600" lvl="5" marL="2743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6pPr>
            <a:lvl7pPr indent="-228600" lvl="6" marL="32004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7pPr>
            <a:lvl8pPr indent="-228600" lvl="7" marL="3657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8pPr>
            <a:lvl9pPr indent="-228600" lvl="8" marL="41148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1039500" y="9909902"/>
            <a:ext cx="3402000" cy="5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9200" lIns="138450" spcFirstLastPara="1" rIns="138450" wrap="square" tIns="692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5008500" y="9909902"/>
            <a:ext cx="5103300" cy="5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9200" lIns="138450" spcFirstLastPara="1" rIns="138450" wrap="square" tIns="692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10678500" y="9909902"/>
            <a:ext cx="3402000" cy="5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9200" lIns="138450" spcFirstLastPara="1" rIns="138450" wrap="square" tIns="692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039500" y="569252"/>
            <a:ext cx="13040700" cy="2066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9200" lIns="138450" spcFirstLastPara="1" rIns="138450" wrap="square" tIns="692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Calibri"/>
              <a:buNone/>
              <a:defRPr b="0" i="0" sz="6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100"/>
              <a:buNone/>
              <a:defRPr sz="2700"/>
            </a:lvl2pPr>
            <a:lvl3pPr lvl="2">
              <a:spcBef>
                <a:spcPts val="0"/>
              </a:spcBef>
              <a:spcAft>
                <a:spcPts val="0"/>
              </a:spcAft>
              <a:buSzPts val="2100"/>
              <a:buNone/>
              <a:defRPr sz="2700"/>
            </a:lvl3pPr>
            <a:lvl4pPr lvl="3">
              <a:spcBef>
                <a:spcPts val="0"/>
              </a:spcBef>
              <a:spcAft>
                <a:spcPts val="0"/>
              </a:spcAft>
              <a:buSzPts val="2100"/>
              <a:buNone/>
              <a:defRPr sz="2700"/>
            </a:lvl4pPr>
            <a:lvl5pPr lvl="4">
              <a:spcBef>
                <a:spcPts val="0"/>
              </a:spcBef>
              <a:spcAft>
                <a:spcPts val="0"/>
              </a:spcAft>
              <a:buSzPts val="2100"/>
              <a:buNone/>
              <a:defRPr sz="2700"/>
            </a:lvl5pPr>
            <a:lvl6pPr lvl="5">
              <a:spcBef>
                <a:spcPts val="0"/>
              </a:spcBef>
              <a:spcAft>
                <a:spcPts val="0"/>
              </a:spcAft>
              <a:buSzPts val="2100"/>
              <a:buNone/>
              <a:defRPr sz="2700"/>
            </a:lvl6pPr>
            <a:lvl7pPr lvl="6">
              <a:spcBef>
                <a:spcPts val="0"/>
              </a:spcBef>
              <a:spcAft>
                <a:spcPts val="0"/>
              </a:spcAft>
              <a:buSzPts val="2100"/>
              <a:buNone/>
              <a:defRPr sz="2700"/>
            </a:lvl7pPr>
            <a:lvl8pPr lvl="7">
              <a:spcBef>
                <a:spcPts val="0"/>
              </a:spcBef>
              <a:spcAft>
                <a:spcPts val="0"/>
              </a:spcAft>
              <a:buSzPts val="2100"/>
              <a:buNone/>
              <a:defRPr sz="2700"/>
            </a:lvl8pPr>
            <a:lvl9pPr lvl="8">
              <a:spcBef>
                <a:spcPts val="0"/>
              </a:spcBef>
              <a:spcAft>
                <a:spcPts val="0"/>
              </a:spcAft>
              <a:buSzPts val="2100"/>
              <a:buNone/>
              <a:defRPr sz="27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039500" y="2846250"/>
            <a:ext cx="13040700" cy="6783900"/>
          </a:xfrm>
          <a:prstGeom prst="rect">
            <a:avLst/>
          </a:prstGeom>
          <a:noFill/>
          <a:ln>
            <a:noFill/>
          </a:ln>
        </p:spPr>
        <p:txBody>
          <a:bodyPr anchorCtr="0" anchor="t" bIns="69200" lIns="138450" spcFirstLastPara="1" rIns="138450" wrap="square" tIns="69200">
            <a:noAutofit/>
          </a:bodyPr>
          <a:lstStyle>
            <a:lvl1pPr indent="-495300" lvl="0" marL="457200" marR="0" rtl="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Char char="•"/>
              <a:defRPr b="0" i="0" sz="4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57200" lvl="1" marL="9144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419100" lvl="2" marL="13716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400050" lvl="3" marL="18288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400050" lvl="4" marL="22860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400050" lvl="5" marL="2743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400050" lvl="6" marL="32004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400050" lvl="7" marL="36576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400050" lvl="8" marL="41148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1039500" y="9909902"/>
            <a:ext cx="3402000" cy="5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9200" lIns="138450" spcFirstLastPara="1" rIns="138450" wrap="square" tIns="692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2100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2100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2100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2100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2100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2100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2100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2100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2100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5008500" y="9909902"/>
            <a:ext cx="5103300" cy="5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9200" lIns="138450" spcFirstLastPara="1" rIns="138450" wrap="square" tIns="692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2100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2100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2100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2100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2100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2100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2100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2100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2100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10678500" y="9909902"/>
            <a:ext cx="3402000" cy="5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9200" lIns="138450" spcFirstLastPara="1" rIns="138450" wrap="square" tIns="692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hyperlink" Target="https://creativecommons.org/licenses/by-nc-sa/4.0/" TargetMode="External"/><Relationship Id="rId5" Type="http://schemas.openxmlformats.org/officeDocument/2006/relationships/hyperlink" Target="mailto:online-learning@tudelft.nl" TargetMode="External"/><Relationship Id="rId6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898050" y="1365663"/>
            <a:ext cx="3675200" cy="2886864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3"/>
          <p:cNvSpPr txBox="1"/>
          <p:nvPr>
            <p:ph type="ctrTitle"/>
          </p:nvPr>
        </p:nvSpPr>
        <p:spPr>
          <a:xfrm>
            <a:off x="0" y="-27916"/>
            <a:ext cx="15120000" cy="550800"/>
          </a:xfrm>
          <a:prstGeom prst="rect">
            <a:avLst/>
          </a:prstGeom>
          <a:solidFill>
            <a:srgbClr val="049BE0"/>
          </a:solidFill>
          <a:ln>
            <a:noFill/>
          </a:ln>
        </p:spPr>
        <p:txBody>
          <a:bodyPr anchorCtr="0" anchor="b" bIns="69200" lIns="138450" spcFirstLastPara="1" rIns="138450" wrap="square" tIns="692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900"/>
              <a:buFont typeface="Calibri"/>
              <a:buNone/>
            </a:pPr>
            <a:r>
              <a:rPr lang="en-GB" sz="2900">
                <a:solidFill>
                  <a:schemeClr val="lt1"/>
                </a:solidFill>
              </a:rPr>
              <a:t>Blueprint course: </a:t>
            </a:r>
            <a:endParaRPr/>
          </a:p>
        </p:txBody>
      </p:sp>
      <p:sp>
        <p:nvSpPr>
          <p:cNvPr id="86" name="Google Shape;86;p13"/>
          <p:cNvSpPr txBox="1"/>
          <p:nvPr>
            <p:ph idx="1" type="subTitle"/>
          </p:nvPr>
        </p:nvSpPr>
        <p:spPr>
          <a:xfrm>
            <a:off x="0" y="9967819"/>
            <a:ext cx="15120000" cy="684900"/>
          </a:xfrm>
          <a:prstGeom prst="rect">
            <a:avLst/>
          </a:prstGeom>
          <a:solidFill>
            <a:srgbClr val="049BE0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69200" lIns="138450" spcFirstLastPara="1" rIns="138450" wrap="square" tIns="692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</a:pPr>
            <a:r>
              <a:rPr lang="en-GB" sz="10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This work by TU Delft TLS is l</a:t>
            </a:r>
            <a:r>
              <a:rPr lang="en-GB" sz="10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icensed under </a:t>
            </a:r>
            <a:r>
              <a:rPr lang="en-GB" sz="1000" u="sng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CC-BY-NC-SA 4.0</a:t>
            </a:r>
            <a:r>
              <a:rPr lang="en-GB" sz="1000">
                <a:solidFill>
                  <a:schemeClr val="lt1"/>
                </a:solidFill>
              </a:rPr>
              <a:t> </a:t>
            </a:r>
            <a:r>
              <a:rPr lang="en-GB" sz="10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| version July 2019 | </a:t>
            </a:r>
            <a:r>
              <a:rPr lang="en-GB" sz="1000" u="sng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r:id="rId5"/>
              </a:rPr>
              <a:t>online-learning@tudelft.nl</a:t>
            </a:r>
            <a:endParaRPr sz="1000">
              <a:solidFill>
                <a:schemeClr val="lt1"/>
              </a:solidFill>
            </a:endParaRPr>
          </a:p>
        </p:txBody>
      </p:sp>
      <p:sp>
        <p:nvSpPr>
          <p:cNvPr id="87" name="Google Shape;87;p13"/>
          <p:cNvSpPr/>
          <p:nvPr/>
        </p:nvSpPr>
        <p:spPr>
          <a:xfrm>
            <a:off x="427050" y="1358525"/>
            <a:ext cx="6300000" cy="25959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38450" lIns="138450" spcFirstLastPara="1" rIns="138450" wrap="square" tIns="1384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88" name="Google Shape;88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929920" y="620336"/>
            <a:ext cx="1260158" cy="640731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3"/>
          <p:cNvSpPr/>
          <p:nvPr/>
        </p:nvSpPr>
        <p:spPr>
          <a:xfrm>
            <a:off x="427060" y="8968480"/>
            <a:ext cx="451500" cy="253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12925" lIns="12925" spcFirstLastPara="1" rIns="12925" wrap="square" tIns="129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3"/>
          <p:cNvSpPr txBox="1"/>
          <p:nvPr/>
        </p:nvSpPr>
        <p:spPr>
          <a:xfrm>
            <a:off x="5848499" y="4154850"/>
            <a:ext cx="2848200" cy="373200"/>
          </a:xfrm>
          <a:prstGeom prst="rect">
            <a:avLst/>
          </a:prstGeom>
          <a:noFill/>
          <a:ln>
            <a:noFill/>
          </a:ln>
        </p:spPr>
        <p:txBody>
          <a:bodyPr anchorCtr="0" anchor="t" bIns="69200" lIns="138450" spcFirstLastPara="1" rIns="138450" wrap="square" tIns="692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200">
                <a:solidFill>
                  <a:srgbClr val="049BE0"/>
                </a:solidFill>
                <a:latin typeface="Calibri"/>
                <a:ea typeface="Calibri"/>
                <a:cs typeface="Calibri"/>
                <a:sym typeface="Calibri"/>
              </a:rPr>
              <a:t>Look &amp; Feel</a:t>
            </a:r>
            <a:endParaRPr sz="2100">
              <a:solidFill>
                <a:srgbClr val="049BE0"/>
              </a:solidFill>
            </a:endParaRPr>
          </a:p>
        </p:txBody>
      </p:sp>
      <p:sp>
        <p:nvSpPr>
          <p:cNvPr id="91" name="Google Shape;91;p13"/>
          <p:cNvSpPr/>
          <p:nvPr/>
        </p:nvSpPr>
        <p:spPr>
          <a:xfrm>
            <a:off x="5659725" y="4809325"/>
            <a:ext cx="3406200" cy="14922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38450" lIns="138450" spcFirstLastPara="1" rIns="138450" wrap="square" tIns="1384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3"/>
          <p:cNvSpPr txBox="1"/>
          <p:nvPr/>
        </p:nvSpPr>
        <p:spPr>
          <a:xfrm>
            <a:off x="427049" y="4185650"/>
            <a:ext cx="4714200" cy="373200"/>
          </a:xfrm>
          <a:prstGeom prst="rect">
            <a:avLst/>
          </a:prstGeom>
          <a:noFill/>
          <a:ln>
            <a:noFill/>
          </a:ln>
        </p:spPr>
        <p:txBody>
          <a:bodyPr anchorCtr="0" anchor="t" bIns="69200" lIns="138450" spcFirstLastPara="1" rIns="138450" wrap="square" tIns="692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200">
                <a:solidFill>
                  <a:srgbClr val="049BE0"/>
                </a:solidFill>
                <a:latin typeface="Calibri"/>
                <a:ea typeface="Calibri"/>
                <a:cs typeface="Calibri"/>
                <a:sym typeface="Calibri"/>
              </a:rPr>
              <a:t>Mission statement</a:t>
            </a:r>
            <a:endParaRPr sz="2100">
              <a:solidFill>
                <a:srgbClr val="049BE0"/>
              </a:solidFill>
            </a:endParaRPr>
          </a:p>
        </p:txBody>
      </p:sp>
      <p:sp>
        <p:nvSpPr>
          <p:cNvPr id="93" name="Google Shape;93;p13"/>
          <p:cNvSpPr/>
          <p:nvPr/>
        </p:nvSpPr>
        <p:spPr>
          <a:xfrm>
            <a:off x="427050" y="4845675"/>
            <a:ext cx="4278300" cy="14922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38450" lIns="138450" spcFirstLastPara="1" rIns="138450" wrap="square" tIns="1384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13"/>
          <p:cNvSpPr txBox="1"/>
          <p:nvPr/>
        </p:nvSpPr>
        <p:spPr>
          <a:xfrm>
            <a:off x="8696624" y="6737737"/>
            <a:ext cx="4714200" cy="373200"/>
          </a:xfrm>
          <a:prstGeom prst="rect">
            <a:avLst/>
          </a:prstGeom>
          <a:noFill/>
          <a:ln>
            <a:noFill/>
          </a:ln>
        </p:spPr>
        <p:txBody>
          <a:bodyPr anchorCtr="0" anchor="t" bIns="69200" lIns="138450" spcFirstLastPara="1" rIns="138450" wrap="square" tIns="692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200">
                <a:solidFill>
                  <a:srgbClr val="049BE0"/>
                </a:solidFill>
                <a:latin typeface="Calibri"/>
                <a:ea typeface="Calibri"/>
                <a:cs typeface="Calibri"/>
                <a:sym typeface="Calibri"/>
              </a:rPr>
              <a:t>Assessment</a:t>
            </a:r>
            <a:endParaRPr sz="2100">
              <a:solidFill>
                <a:srgbClr val="049BE0"/>
              </a:solidFill>
            </a:endParaRPr>
          </a:p>
        </p:txBody>
      </p:sp>
      <p:sp>
        <p:nvSpPr>
          <p:cNvPr id="95" name="Google Shape;95;p13"/>
          <p:cNvSpPr/>
          <p:nvPr/>
        </p:nvSpPr>
        <p:spPr>
          <a:xfrm>
            <a:off x="8269575" y="7263325"/>
            <a:ext cx="6300000" cy="23817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38450" lIns="138450" spcFirstLastPara="1" rIns="138450" wrap="square" tIns="1384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13"/>
          <p:cNvSpPr txBox="1"/>
          <p:nvPr/>
        </p:nvSpPr>
        <p:spPr>
          <a:xfrm>
            <a:off x="876299" y="906512"/>
            <a:ext cx="4714200" cy="373200"/>
          </a:xfrm>
          <a:prstGeom prst="rect">
            <a:avLst/>
          </a:prstGeom>
          <a:noFill/>
          <a:ln>
            <a:noFill/>
          </a:ln>
        </p:spPr>
        <p:txBody>
          <a:bodyPr anchorCtr="0" anchor="t" bIns="69200" lIns="138450" spcFirstLastPara="1" rIns="138450" wrap="square" tIns="692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200">
                <a:solidFill>
                  <a:srgbClr val="049BE0"/>
                </a:solidFill>
                <a:latin typeface="Calibri"/>
                <a:ea typeface="Calibri"/>
                <a:cs typeface="Calibri"/>
                <a:sym typeface="Calibri"/>
              </a:rPr>
              <a:t>Who are your learners</a:t>
            </a:r>
            <a:endParaRPr sz="2100">
              <a:solidFill>
                <a:srgbClr val="049BE0"/>
              </a:solidFill>
            </a:endParaRPr>
          </a:p>
        </p:txBody>
      </p:sp>
      <p:sp>
        <p:nvSpPr>
          <p:cNvPr id="97" name="Google Shape;97;p13"/>
          <p:cNvSpPr txBox="1"/>
          <p:nvPr/>
        </p:nvSpPr>
        <p:spPr>
          <a:xfrm>
            <a:off x="9062474" y="962850"/>
            <a:ext cx="4714200" cy="373200"/>
          </a:xfrm>
          <a:prstGeom prst="rect">
            <a:avLst/>
          </a:prstGeom>
          <a:noFill/>
          <a:ln>
            <a:noFill/>
          </a:ln>
        </p:spPr>
        <p:txBody>
          <a:bodyPr anchorCtr="0" anchor="t" bIns="69200" lIns="138450" spcFirstLastPara="1" rIns="138450" wrap="square" tIns="692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200">
                <a:solidFill>
                  <a:srgbClr val="049BE0"/>
                </a:solidFill>
                <a:latin typeface="Calibri"/>
                <a:ea typeface="Calibri"/>
                <a:cs typeface="Calibri"/>
                <a:sym typeface="Calibri"/>
              </a:rPr>
              <a:t>Online Learning Experience</a:t>
            </a:r>
            <a:endParaRPr sz="2100">
              <a:solidFill>
                <a:srgbClr val="049BE0"/>
              </a:solidFill>
            </a:endParaRPr>
          </a:p>
        </p:txBody>
      </p:sp>
      <p:sp>
        <p:nvSpPr>
          <p:cNvPr id="98" name="Google Shape;98;p13"/>
          <p:cNvSpPr txBox="1"/>
          <p:nvPr/>
        </p:nvSpPr>
        <p:spPr>
          <a:xfrm>
            <a:off x="9898050" y="4202100"/>
            <a:ext cx="3885900" cy="373200"/>
          </a:xfrm>
          <a:prstGeom prst="rect">
            <a:avLst/>
          </a:prstGeom>
          <a:noFill/>
          <a:ln>
            <a:noFill/>
          </a:ln>
        </p:spPr>
        <p:txBody>
          <a:bodyPr anchorCtr="0" anchor="t" bIns="69200" lIns="138450" spcFirstLastPara="1" rIns="138450" wrap="square" tIns="692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200">
                <a:solidFill>
                  <a:srgbClr val="049BE0"/>
                </a:solidFill>
                <a:latin typeface="Calibri"/>
                <a:ea typeface="Calibri"/>
                <a:cs typeface="Calibri"/>
                <a:sym typeface="Calibri"/>
              </a:rPr>
              <a:t>Quote</a:t>
            </a:r>
            <a:endParaRPr sz="2100">
              <a:solidFill>
                <a:srgbClr val="049BE0"/>
              </a:solidFill>
            </a:endParaRPr>
          </a:p>
        </p:txBody>
      </p:sp>
      <p:sp>
        <p:nvSpPr>
          <p:cNvPr id="99" name="Google Shape;99;p13"/>
          <p:cNvSpPr txBox="1"/>
          <p:nvPr/>
        </p:nvSpPr>
        <p:spPr>
          <a:xfrm>
            <a:off x="876300" y="5002125"/>
            <a:ext cx="4972200" cy="55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>
                <a:solidFill>
                  <a:srgbClr val="999999"/>
                </a:solidFill>
                <a:latin typeface="Calibri"/>
                <a:ea typeface="Calibri"/>
                <a:cs typeface="Calibri"/>
                <a:sym typeface="Calibri"/>
              </a:rPr>
              <a:t>Your course in 1 sentence</a:t>
            </a:r>
            <a:endParaRPr i="1">
              <a:solidFill>
                <a:srgbClr val="9999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3"/>
          <p:cNvSpPr/>
          <p:nvPr/>
        </p:nvSpPr>
        <p:spPr>
          <a:xfrm>
            <a:off x="427050" y="7263325"/>
            <a:ext cx="6300000" cy="23817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38450" lIns="138450" spcFirstLastPara="1" rIns="138450" wrap="square" tIns="1384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13"/>
          <p:cNvSpPr txBox="1"/>
          <p:nvPr/>
        </p:nvSpPr>
        <p:spPr>
          <a:xfrm>
            <a:off x="704399" y="6769300"/>
            <a:ext cx="4714200" cy="373200"/>
          </a:xfrm>
          <a:prstGeom prst="rect">
            <a:avLst/>
          </a:prstGeom>
          <a:noFill/>
          <a:ln>
            <a:noFill/>
          </a:ln>
        </p:spPr>
        <p:txBody>
          <a:bodyPr anchorCtr="0" anchor="t" bIns="69200" lIns="138450" spcFirstLastPara="1" rIns="138450" wrap="square" tIns="692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200">
                <a:solidFill>
                  <a:srgbClr val="049BE0"/>
                </a:solidFill>
                <a:latin typeface="Calibri"/>
                <a:ea typeface="Calibri"/>
                <a:cs typeface="Calibri"/>
                <a:sym typeface="Calibri"/>
              </a:rPr>
              <a:t>Learning objectives</a:t>
            </a:r>
            <a:endParaRPr sz="2100">
              <a:solidFill>
                <a:srgbClr val="049BE0"/>
              </a:solidFill>
            </a:endParaRPr>
          </a:p>
        </p:txBody>
      </p:sp>
      <p:sp>
        <p:nvSpPr>
          <p:cNvPr id="102" name="Google Shape;102;p13"/>
          <p:cNvSpPr/>
          <p:nvPr/>
        </p:nvSpPr>
        <p:spPr>
          <a:xfrm>
            <a:off x="10020300" y="4845825"/>
            <a:ext cx="4549500" cy="14922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38450" lIns="138450" spcFirstLastPara="1" rIns="138450" wrap="square" tIns="1384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13"/>
          <p:cNvSpPr txBox="1"/>
          <p:nvPr/>
        </p:nvSpPr>
        <p:spPr>
          <a:xfrm>
            <a:off x="747300" y="1554075"/>
            <a:ext cx="4972200" cy="55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>
                <a:solidFill>
                  <a:srgbClr val="999999"/>
                </a:solidFill>
                <a:latin typeface="Calibri"/>
                <a:ea typeface="Calibri"/>
                <a:cs typeface="Calibri"/>
                <a:sym typeface="Calibri"/>
              </a:rPr>
              <a:t>What do they need?</a:t>
            </a:r>
            <a:endParaRPr i="1">
              <a:solidFill>
                <a:srgbClr val="9999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3"/>
          <p:cNvSpPr txBox="1"/>
          <p:nvPr/>
        </p:nvSpPr>
        <p:spPr>
          <a:xfrm>
            <a:off x="10147800" y="5003475"/>
            <a:ext cx="4177800" cy="95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>
                <a:solidFill>
                  <a:srgbClr val="999999"/>
                </a:solidFill>
                <a:latin typeface="Calibri"/>
                <a:ea typeface="Calibri"/>
                <a:cs typeface="Calibri"/>
                <a:sym typeface="Calibri"/>
              </a:rPr>
              <a:t>What would you like your learners to say after taking the course?</a:t>
            </a:r>
            <a:endParaRPr i="1">
              <a:solidFill>
                <a:srgbClr val="9999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